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59" r:id="rId3"/>
    <p:sldId id="263" r:id="rId4"/>
    <p:sldId id="266" r:id="rId5"/>
    <p:sldId id="268" r:id="rId6"/>
    <p:sldId id="265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8C0E31-B90E-41B4-978F-2EA7B9CF72CF}" v="4" dt="2024-12-20T21:33:31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5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174" y="12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s, Steven" userId="9f8e6df4-2e40-4d84-9bf7-61ef581ab2d0" providerId="ADAL" clId="{D58C0E31-B90E-41B4-978F-2EA7B9CF72CF}"/>
    <pc:docChg chg="undo custSel addSld modSld sldOrd">
      <pc:chgData name="Nichols, Steven" userId="9f8e6df4-2e40-4d84-9bf7-61ef581ab2d0" providerId="ADAL" clId="{D58C0E31-B90E-41B4-978F-2EA7B9CF72CF}" dt="2024-12-20T21:40:35.850" v="271" actId="20577"/>
      <pc:docMkLst>
        <pc:docMk/>
      </pc:docMkLst>
      <pc:sldChg chg="addSp delSp modSp mod modTransition modAnim">
        <pc:chgData name="Nichols, Steven" userId="9f8e6df4-2e40-4d84-9bf7-61ef581ab2d0" providerId="ADAL" clId="{D58C0E31-B90E-41B4-978F-2EA7B9CF72CF}" dt="2024-12-20T21:40:35.850" v="271" actId="20577"/>
        <pc:sldMkLst>
          <pc:docMk/>
          <pc:sldMk cId="2080679652" sldId="259"/>
        </pc:sldMkLst>
        <pc:spChg chg="mod">
          <ac:chgData name="Nichols, Steven" userId="9f8e6df4-2e40-4d84-9bf7-61ef581ab2d0" providerId="ADAL" clId="{D58C0E31-B90E-41B4-978F-2EA7B9CF72CF}" dt="2024-12-20T21:40:35.850" v="271" actId="20577"/>
          <ac:spMkLst>
            <pc:docMk/>
            <pc:sldMk cId="2080679652" sldId="259"/>
            <ac:spMk id="2" creationId="{8E428E1D-39B4-60B7-914F-2651884DCD62}"/>
          </ac:spMkLst>
        </pc:spChg>
        <pc:spChg chg="mod">
          <ac:chgData name="Nichols, Steven" userId="9f8e6df4-2e40-4d84-9bf7-61ef581ab2d0" providerId="ADAL" clId="{D58C0E31-B90E-41B4-978F-2EA7B9CF72CF}" dt="2024-12-20T19:37:25.284" v="32" actId="20577"/>
          <ac:spMkLst>
            <pc:docMk/>
            <pc:sldMk cId="2080679652" sldId="259"/>
            <ac:spMk id="3" creationId="{78FE895D-991F-626D-2283-87D4F4AC51C5}"/>
          </ac:spMkLst>
        </pc:spChg>
        <pc:picChg chg="add del mod">
          <ac:chgData name="Nichols, Steven" userId="9f8e6df4-2e40-4d84-9bf7-61ef581ab2d0" providerId="ADAL" clId="{D58C0E31-B90E-41B4-978F-2EA7B9CF72CF}" dt="2024-12-20T21:26:19.755" v="269"/>
          <ac:picMkLst>
            <pc:docMk/>
            <pc:sldMk cId="2080679652" sldId="259"/>
            <ac:picMk id="7" creationId="{E69C00B1-C505-145C-2D85-C1FF650489D7}"/>
          </ac:picMkLst>
        </pc:picChg>
        <pc:picChg chg="add mod">
          <ac:chgData name="Nichols, Steven" userId="9f8e6df4-2e40-4d84-9bf7-61ef581ab2d0" providerId="ADAL" clId="{D58C0E31-B90E-41B4-978F-2EA7B9CF72CF}" dt="2024-12-20T21:33:31.529" v="270"/>
          <ac:picMkLst>
            <pc:docMk/>
            <pc:sldMk cId="2080679652" sldId="259"/>
            <ac:picMk id="10" creationId="{585789D6-5C5B-3E83-05C0-0981941A793B}"/>
          </ac:picMkLst>
        </pc:picChg>
      </pc:sldChg>
      <pc:sldChg chg="addSp delSp modSp mod modTransition modAnim">
        <pc:chgData name="Nichols, Steven" userId="9f8e6df4-2e40-4d84-9bf7-61ef581ab2d0" providerId="ADAL" clId="{D58C0E31-B90E-41B4-978F-2EA7B9CF72CF}" dt="2024-12-20T21:33:31.529" v="270"/>
        <pc:sldMkLst>
          <pc:docMk/>
          <pc:sldMk cId="3037827600" sldId="260"/>
        </pc:sldMkLst>
        <pc:spChg chg="mod">
          <ac:chgData name="Nichols, Steven" userId="9f8e6df4-2e40-4d84-9bf7-61ef581ab2d0" providerId="ADAL" clId="{D58C0E31-B90E-41B4-978F-2EA7B9CF72CF}" dt="2024-12-20T19:30:13.005" v="6" actId="20577"/>
          <ac:spMkLst>
            <pc:docMk/>
            <pc:sldMk cId="3037827600" sldId="260"/>
            <ac:spMk id="4" creationId="{54D66B81-EB7A-6C96-106C-82DC77145313}"/>
          </ac:spMkLst>
        </pc:spChg>
        <pc:picChg chg="add del mod">
          <ac:chgData name="Nichols, Steven" userId="9f8e6df4-2e40-4d84-9bf7-61ef581ab2d0" providerId="ADAL" clId="{D58C0E31-B90E-41B4-978F-2EA7B9CF72CF}" dt="2024-12-20T21:26:19.755" v="269"/>
          <ac:picMkLst>
            <pc:docMk/>
            <pc:sldMk cId="3037827600" sldId="260"/>
            <ac:picMk id="9" creationId="{D3064FA5-894B-57F6-3B0C-E5858682C432}"/>
          </ac:picMkLst>
        </pc:picChg>
        <pc:picChg chg="add mod">
          <ac:chgData name="Nichols, Steven" userId="9f8e6df4-2e40-4d84-9bf7-61ef581ab2d0" providerId="ADAL" clId="{D58C0E31-B90E-41B4-978F-2EA7B9CF72CF}" dt="2024-12-20T21:33:31.529" v="270"/>
          <ac:picMkLst>
            <pc:docMk/>
            <pc:sldMk cId="3037827600" sldId="260"/>
            <ac:picMk id="12" creationId="{52D2E4CB-D822-B8DC-FF13-D151CDCDE2F6}"/>
          </ac:picMkLst>
        </pc:picChg>
      </pc:sldChg>
      <pc:sldChg chg="addSp delSp modSp mod modTransition modAnim">
        <pc:chgData name="Nichols, Steven" userId="9f8e6df4-2e40-4d84-9bf7-61ef581ab2d0" providerId="ADAL" clId="{D58C0E31-B90E-41B4-978F-2EA7B9CF72CF}" dt="2024-12-20T21:33:31.529" v="270"/>
        <pc:sldMkLst>
          <pc:docMk/>
          <pc:sldMk cId="1045557123" sldId="263"/>
        </pc:sldMkLst>
        <pc:spChg chg="mod">
          <ac:chgData name="Nichols, Steven" userId="9f8e6df4-2e40-4d84-9bf7-61ef581ab2d0" providerId="ADAL" clId="{D58C0E31-B90E-41B4-978F-2EA7B9CF72CF}" dt="2024-12-20T19:39:04.634" v="74" actId="20577"/>
          <ac:spMkLst>
            <pc:docMk/>
            <pc:sldMk cId="1045557123" sldId="263"/>
            <ac:spMk id="3" creationId="{78FE895D-991F-626D-2283-87D4F4AC51C5}"/>
          </ac:spMkLst>
        </pc:spChg>
        <pc:picChg chg="add del mod">
          <ac:chgData name="Nichols, Steven" userId="9f8e6df4-2e40-4d84-9bf7-61ef581ab2d0" providerId="ADAL" clId="{D58C0E31-B90E-41B4-978F-2EA7B9CF72CF}" dt="2024-12-20T21:26:19.755" v="269"/>
          <ac:picMkLst>
            <pc:docMk/>
            <pc:sldMk cId="1045557123" sldId="263"/>
            <ac:picMk id="5" creationId="{5B090B12-C5E7-4231-9D43-FE247D701E26}"/>
          </ac:picMkLst>
        </pc:picChg>
        <pc:picChg chg="add mod">
          <ac:chgData name="Nichols, Steven" userId="9f8e6df4-2e40-4d84-9bf7-61ef581ab2d0" providerId="ADAL" clId="{D58C0E31-B90E-41B4-978F-2EA7B9CF72CF}" dt="2024-12-20T21:33:31.529" v="270"/>
          <ac:picMkLst>
            <pc:docMk/>
            <pc:sldMk cId="1045557123" sldId="263"/>
            <ac:picMk id="7" creationId="{7AA09B11-37C5-8A69-E96C-C57DC951B9B1}"/>
          </ac:picMkLst>
        </pc:picChg>
      </pc:sldChg>
      <pc:sldChg chg="addSp delSp modSp mod modTransition modAnim">
        <pc:chgData name="Nichols, Steven" userId="9f8e6df4-2e40-4d84-9bf7-61ef581ab2d0" providerId="ADAL" clId="{D58C0E31-B90E-41B4-978F-2EA7B9CF72CF}" dt="2024-12-20T21:33:31.529" v="270"/>
        <pc:sldMkLst>
          <pc:docMk/>
          <pc:sldMk cId="340782961" sldId="265"/>
        </pc:sldMkLst>
        <pc:spChg chg="mod">
          <ac:chgData name="Nichols, Steven" userId="9f8e6df4-2e40-4d84-9bf7-61ef581ab2d0" providerId="ADAL" clId="{D58C0E31-B90E-41B4-978F-2EA7B9CF72CF}" dt="2024-12-20T19:41:56.115" v="263" actId="20577"/>
          <ac:spMkLst>
            <pc:docMk/>
            <pc:sldMk cId="340782961" sldId="265"/>
            <ac:spMk id="3" creationId="{78FE895D-991F-626D-2283-87D4F4AC51C5}"/>
          </ac:spMkLst>
        </pc:spChg>
        <pc:picChg chg="add del mod">
          <ac:chgData name="Nichols, Steven" userId="9f8e6df4-2e40-4d84-9bf7-61ef581ab2d0" providerId="ADAL" clId="{D58C0E31-B90E-41B4-978F-2EA7B9CF72CF}" dt="2024-12-20T21:26:19.755" v="269"/>
          <ac:picMkLst>
            <pc:docMk/>
            <pc:sldMk cId="340782961" sldId="265"/>
            <ac:picMk id="5" creationId="{827CB392-D5CF-45A7-51F0-4FB482A338EB}"/>
          </ac:picMkLst>
        </pc:picChg>
        <pc:picChg chg="mod">
          <ac:chgData name="Nichols, Steven" userId="9f8e6df4-2e40-4d84-9bf7-61ef581ab2d0" providerId="ADAL" clId="{D58C0E31-B90E-41B4-978F-2EA7B9CF72CF}" dt="2024-12-20T19:41:50.998" v="253" actId="1076"/>
          <ac:picMkLst>
            <pc:docMk/>
            <pc:sldMk cId="340782961" sldId="265"/>
            <ac:picMk id="6" creationId="{6599C648-1151-84DE-B17C-06A80BC8FBC5}"/>
          </ac:picMkLst>
        </pc:picChg>
        <pc:picChg chg="add mod">
          <ac:chgData name="Nichols, Steven" userId="9f8e6df4-2e40-4d84-9bf7-61ef581ab2d0" providerId="ADAL" clId="{D58C0E31-B90E-41B4-978F-2EA7B9CF72CF}" dt="2024-12-20T21:33:31.529" v="270"/>
          <ac:picMkLst>
            <pc:docMk/>
            <pc:sldMk cId="340782961" sldId="265"/>
            <ac:picMk id="9" creationId="{D1A0C369-8527-B831-56F1-CC4179E580DA}"/>
          </ac:picMkLst>
        </pc:picChg>
      </pc:sldChg>
      <pc:sldChg chg="addSp delSp modSp ord modTransition modAnim">
        <pc:chgData name="Nichols, Steven" userId="9f8e6df4-2e40-4d84-9bf7-61ef581ab2d0" providerId="ADAL" clId="{D58C0E31-B90E-41B4-978F-2EA7B9CF72CF}" dt="2024-12-20T21:33:31.529" v="270"/>
        <pc:sldMkLst>
          <pc:docMk/>
          <pc:sldMk cId="2796815879" sldId="266"/>
        </pc:sldMkLst>
        <pc:picChg chg="add del mod">
          <ac:chgData name="Nichols, Steven" userId="9f8e6df4-2e40-4d84-9bf7-61ef581ab2d0" providerId="ADAL" clId="{D58C0E31-B90E-41B4-978F-2EA7B9CF72CF}" dt="2024-12-20T21:26:19.755" v="269"/>
          <ac:picMkLst>
            <pc:docMk/>
            <pc:sldMk cId="2796815879" sldId="266"/>
            <ac:picMk id="5" creationId="{74D16D70-FC97-710B-FC68-35616E066B51}"/>
          </ac:picMkLst>
        </pc:picChg>
        <pc:picChg chg="add mod">
          <ac:chgData name="Nichols, Steven" userId="9f8e6df4-2e40-4d84-9bf7-61ef581ab2d0" providerId="ADAL" clId="{D58C0E31-B90E-41B4-978F-2EA7B9CF72CF}" dt="2024-12-20T21:33:31.529" v="270"/>
          <ac:picMkLst>
            <pc:docMk/>
            <pc:sldMk cId="2796815879" sldId="266"/>
            <ac:picMk id="7" creationId="{0A68B58E-BD5B-4912-181E-DCB88EECC146}"/>
          </ac:picMkLst>
        </pc:picChg>
      </pc:sldChg>
      <pc:sldChg chg="addSp delSp modSp ord modTransition modAnim">
        <pc:chgData name="Nichols, Steven" userId="9f8e6df4-2e40-4d84-9bf7-61ef581ab2d0" providerId="ADAL" clId="{D58C0E31-B90E-41B4-978F-2EA7B9CF72CF}" dt="2024-12-20T21:33:31.529" v="270"/>
        <pc:sldMkLst>
          <pc:docMk/>
          <pc:sldMk cId="3011318521" sldId="268"/>
        </pc:sldMkLst>
        <pc:picChg chg="add del mod">
          <ac:chgData name="Nichols, Steven" userId="9f8e6df4-2e40-4d84-9bf7-61ef581ab2d0" providerId="ADAL" clId="{D58C0E31-B90E-41B4-978F-2EA7B9CF72CF}" dt="2024-12-20T21:26:19.755" v="269"/>
          <ac:picMkLst>
            <pc:docMk/>
            <pc:sldMk cId="3011318521" sldId="268"/>
            <ac:picMk id="6" creationId="{59183F16-F73C-7946-2382-BD38DC86F6B0}"/>
          </ac:picMkLst>
        </pc:picChg>
        <pc:picChg chg="add mod">
          <ac:chgData name="Nichols, Steven" userId="9f8e6df4-2e40-4d84-9bf7-61ef581ab2d0" providerId="ADAL" clId="{D58C0E31-B90E-41B4-978F-2EA7B9CF72CF}" dt="2024-12-20T21:33:31.529" v="270"/>
          <ac:picMkLst>
            <pc:docMk/>
            <pc:sldMk cId="3011318521" sldId="268"/>
            <ac:picMk id="9" creationId="{9E05FBF8-D56E-0DD4-A1B1-8EEDA9013C5D}"/>
          </ac:picMkLst>
        </pc:picChg>
      </pc:sldChg>
      <pc:sldChg chg="addSp delSp modSp modTransition modAnim">
        <pc:chgData name="Nichols, Steven" userId="9f8e6df4-2e40-4d84-9bf7-61ef581ab2d0" providerId="ADAL" clId="{D58C0E31-B90E-41B4-978F-2EA7B9CF72CF}" dt="2024-12-20T21:33:31.529" v="270"/>
        <pc:sldMkLst>
          <pc:docMk/>
          <pc:sldMk cId="2133077702" sldId="270"/>
        </pc:sldMkLst>
        <pc:picChg chg="add del mod">
          <ac:chgData name="Nichols, Steven" userId="9f8e6df4-2e40-4d84-9bf7-61ef581ab2d0" providerId="ADAL" clId="{D58C0E31-B90E-41B4-978F-2EA7B9CF72CF}" dt="2024-12-20T21:26:19.755" v="269"/>
          <ac:picMkLst>
            <pc:docMk/>
            <pc:sldMk cId="2133077702" sldId="270"/>
            <ac:picMk id="5" creationId="{6F0EE19A-0B5C-0A8F-9321-056BD83D7761}"/>
          </ac:picMkLst>
        </pc:picChg>
        <pc:picChg chg="add mod">
          <ac:chgData name="Nichols, Steven" userId="9f8e6df4-2e40-4d84-9bf7-61ef581ab2d0" providerId="ADAL" clId="{D58C0E31-B90E-41B4-978F-2EA7B9CF72CF}" dt="2024-12-20T21:33:31.529" v="270"/>
          <ac:picMkLst>
            <pc:docMk/>
            <pc:sldMk cId="2133077702" sldId="270"/>
            <ac:picMk id="10" creationId="{FE753611-8BB8-BC8D-D256-638FE84E62C9}"/>
          </ac:picMkLst>
        </pc:picChg>
      </pc:sldChg>
      <pc:sldChg chg="addSp modSp add mod modTransition">
        <pc:chgData name="Nichols, Steven" userId="9f8e6df4-2e40-4d84-9bf7-61ef581ab2d0" providerId="ADAL" clId="{D58C0E31-B90E-41B4-978F-2EA7B9CF72CF}" dt="2024-12-20T21:33:31.529" v="270"/>
        <pc:sldMkLst>
          <pc:docMk/>
          <pc:sldMk cId="2947228861" sldId="271"/>
        </pc:sldMkLst>
        <pc:spChg chg="mod">
          <ac:chgData name="Nichols, Steven" userId="9f8e6df4-2e40-4d84-9bf7-61ef581ab2d0" providerId="ADAL" clId="{D58C0E31-B90E-41B4-978F-2EA7B9CF72CF}" dt="2024-12-20T19:30:31.402" v="9" actId="404"/>
          <ac:spMkLst>
            <pc:docMk/>
            <pc:sldMk cId="2947228861" sldId="271"/>
            <ac:spMk id="4" creationId="{28315CA6-112F-6F2B-4096-852CBCE6166C}"/>
          </ac:spMkLst>
        </pc:spChg>
        <pc:picChg chg="add mod">
          <ac:chgData name="Nichols, Steven" userId="9f8e6df4-2e40-4d84-9bf7-61ef581ab2d0" providerId="ADAL" clId="{D58C0E31-B90E-41B4-978F-2EA7B9CF72CF}" dt="2024-12-20T21:33:31.529" v="270"/>
          <ac:picMkLst>
            <pc:docMk/>
            <pc:sldMk cId="2947228861" sldId="271"/>
            <ac:picMk id="5" creationId="{661B3AE5-FE07-270A-397F-98A1A731B6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6FCE2-B016-433A-9297-4CFAA8ABA20B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8223E-BADB-4A9E-820C-8B0484F3A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1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8223E-BADB-4A9E-820C-8B0484F3A5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2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8223E-BADB-4A9E-820C-8B0484F3A5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8223E-BADB-4A9E-820C-8B0484F3A5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8223E-BADB-4A9E-820C-8B0484F3A5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2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E6BE-314F-4321-91B4-9567A51EE8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B5FB3126-25FB-F241-9D08-EF0C3CBFF311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profiles.ihe.net/ITI/Schedulin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://hl7.org/fhir/R4/appointment.html" TargetMode="External"/><Relationship Id="rId4" Type="http://schemas.openxmlformats.org/officeDocument/2006/relationships/hyperlink" Target="https://fhir.org/guides/argonaut/scheduling/release1/" TargetMode="Externa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sv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IHE/ITI.Scheduling/issues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www.ihe.net/ITI_Public_Comments/" TargetMode="External"/><Relationship Id="rId5" Type="http://schemas.openxmlformats.org/officeDocument/2006/relationships/hyperlink" Target="https://profiles.ihe.net/ITI/Scheduling" TargetMode="External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66B81-EB7A-6C96-106C-82DC77145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395897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Scheduling v1.0.0</a:t>
            </a:r>
            <a:br>
              <a:rPr lang="en-US" dirty="0"/>
            </a:br>
            <a:r>
              <a:rPr lang="en-US" dirty="0"/>
              <a:t>Trial Implementation</a:t>
            </a:r>
            <a:br>
              <a:rPr lang="en-US" dirty="0"/>
            </a:br>
            <a:r>
              <a:rPr lang="en-US" sz="2400" dirty="0">
                <a:hlinkClick r:id="rId4"/>
              </a:rPr>
              <a:t>https://profiles.ihe.net/ITI/Scheduling/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EF8F73-A64D-1117-D010-77CAFCBC9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151671"/>
            <a:ext cx="8534400" cy="1752600"/>
          </a:xfrm>
        </p:spPr>
        <p:txBody>
          <a:bodyPr/>
          <a:lstStyle/>
          <a:p>
            <a:r>
              <a:rPr lang="en-US" dirty="0"/>
              <a:t>IT Infrastructure (ITI) Domain</a:t>
            </a:r>
          </a:p>
          <a:p>
            <a:r>
              <a:rPr lang="en-US" sz="2800" dirty="0"/>
              <a:t>Steven Nichols, Planning Co-Chair</a:t>
            </a:r>
          </a:p>
          <a:p>
            <a:endParaRPr lang="en-US" dirty="0"/>
          </a:p>
        </p:txBody>
      </p:sp>
      <p:pic>
        <p:nvPicPr>
          <p:cNvPr id="6" name="Picture 5" descr="ihe-logo.png">
            <a:extLst>
              <a:ext uri="{FF2B5EF4-FFF2-40B4-BE49-F238E27FC236}">
                <a16:creationId xmlns:a16="http://schemas.microsoft.com/office/drawing/2014/main" id="{13EE795B-0F7D-DC47-2737-166257863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37" y="662653"/>
            <a:ext cx="4429454" cy="120828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2D2E4CB-D822-B8DC-FF13-D151CDCDE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782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37"/>
    </mc:Choice>
    <mc:Fallback>
      <p:transition spd="slow" advTm="1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8E1D-39B4-60B7-914F-2651884D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5A4099"/>
                </a:solidFill>
              </a:rPr>
              <a:t>What is the </a:t>
            </a:r>
            <a:r>
              <a:rPr lang="en-US" sz="3600" b="1">
                <a:solidFill>
                  <a:srgbClr val="5A4099"/>
                </a:solidFill>
              </a:rPr>
              <a:t>Scheduling Profile</a:t>
            </a:r>
            <a:r>
              <a:rPr lang="en-US" sz="3600" b="1" dirty="0">
                <a:solidFill>
                  <a:srgbClr val="5A4099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895D-991F-626D-2283-87D4F4AC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vendor agnostic specification providing FHIR APIs and guidance for access to, and booking of, appointments.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Designed for patient and practitioner end-users, improving ease of access and usability.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Facilitates communication of appointment information between mobile clients and healthcare systems using FHIR standards.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Leverages </a:t>
            </a:r>
            <a:r>
              <a:rPr lang="en-US" sz="2400" dirty="0">
                <a:hlinkClick r:id="rId4"/>
              </a:rPr>
              <a:t>Argonaut 2017</a:t>
            </a:r>
            <a:r>
              <a:rPr lang="en-US" sz="2400" dirty="0"/>
              <a:t> Scheduling project</a:t>
            </a:r>
          </a:p>
          <a:p>
            <a:r>
              <a:rPr lang="en-US" sz="2400" dirty="0"/>
              <a:t>Base standards</a:t>
            </a:r>
          </a:p>
          <a:p>
            <a:pPr lvl="1"/>
            <a:r>
              <a:rPr lang="en-US" sz="2000" dirty="0"/>
              <a:t>FHIR 4.0.1</a:t>
            </a:r>
          </a:p>
          <a:p>
            <a:pPr lvl="1"/>
            <a:r>
              <a:rPr lang="en-US" sz="2000" dirty="0">
                <a:hlinkClick r:id="rId5"/>
              </a:rPr>
              <a:t>Appointment</a:t>
            </a:r>
            <a:r>
              <a:rPr lang="en-US" sz="2000" dirty="0"/>
              <a:t> resource, $find, $hold, and $book operations</a:t>
            </a:r>
          </a:p>
          <a:p>
            <a:pPr lvl="1"/>
            <a:endParaRPr lang="en-US" sz="2000" dirty="0"/>
          </a:p>
          <a:p>
            <a:pPr lvl="2"/>
            <a:endParaRPr lang="en-US" sz="1800" dirty="0"/>
          </a:p>
          <a:p>
            <a:endParaRPr lang="en-US" sz="2400" dirty="0"/>
          </a:p>
        </p:txBody>
      </p:sp>
      <p:pic>
        <p:nvPicPr>
          <p:cNvPr id="8" name="Picture 7" descr="ihe-logo.png">
            <a:extLst>
              <a:ext uri="{FF2B5EF4-FFF2-40B4-BE49-F238E27FC236}">
                <a16:creationId xmlns:a16="http://schemas.microsoft.com/office/drawing/2014/main" id="{D7DEEF71-7D00-38DE-C6D0-94BDBD65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5995058"/>
            <a:ext cx="2299752" cy="627337"/>
          </a:xfrm>
          <a:prstGeom prst="rect">
            <a:avLst/>
          </a:prstGeom>
        </p:spPr>
      </p:pic>
      <p:pic>
        <p:nvPicPr>
          <p:cNvPr id="5" name="Graphic 3">
            <a:extLst>
              <a:ext uri="{FF2B5EF4-FFF2-40B4-BE49-F238E27FC236}">
                <a16:creationId xmlns:a16="http://schemas.microsoft.com/office/drawing/2014/main" id="{259EE6EF-A1FE-4E07-B339-823F771A9C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78297" y="4626765"/>
            <a:ext cx="2525893" cy="102614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85789D6-5C5B-3E83-05C0-0981941A7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8067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69"/>
    </mc:Choice>
    <mc:Fallback>
      <p:transition spd="slow" advTm="58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8E1D-39B4-60B7-914F-2651884D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5A4099"/>
                </a:solidFill>
              </a:rPr>
              <a:t>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895D-991F-626D-2283-87D4F4AC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Scheduling Client: Requests scheduling operations (e.g., creating appointments).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May be grouped with PDQm Patient Demographics Consumer to identify the patient or patients for whom the appointment will be scheduled.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May be grouped with </a:t>
            </a:r>
            <a:r>
              <a:rPr lang="en-US" sz="2000" dirty="0" err="1"/>
              <a:t>mCSD</a:t>
            </a:r>
            <a:r>
              <a:rPr lang="en-US" sz="2000" dirty="0"/>
              <a:t> Care Services Selective Consumer to discover care services such as facilities and  providers.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Scheduling Server: Stores and manages scheduling resources (e.g., slots, appointments).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ym typeface="Wingdings" panose="05000000000000000000" pitchFamily="2" charset="2"/>
              </a:rPr>
              <a:t>Security and Privacy: Group with ATNA, IUA, BALP, PCF</a:t>
            </a:r>
            <a:endParaRPr lang="en-US" sz="2400" dirty="0"/>
          </a:p>
          <a:p>
            <a:pPr lvl="2"/>
            <a:endParaRPr lang="en-US" sz="1800" dirty="0"/>
          </a:p>
          <a:p>
            <a:endParaRPr lang="en-US" sz="2400" dirty="0"/>
          </a:p>
        </p:txBody>
      </p:sp>
      <p:pic>
        <p:nvPicPr>
          <p:cNvPr id="8" name="Picture 7" descr="ihe-logo.png">
            <a:extLst>
              <a:ext uri="{FF2B5EF4-FFF2-40B4-BE49-F238E27FC236}">
                <a16:creationId xmlns:a16="http://schemas.microsoft.com/office/drawing/2014/main" id="{D7DEEF71-7D00-38DE-C6D0-94BDBD65E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5995058"/>
            <a:ext cx="2299752" cy="6273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A09B11-37C5-8A69-E96C-C57DC951B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555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58"/>
    </mc:Choice>
    <mc:Fallback>
      <p:transition spd="slow" advTm="53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8E1D-39B4-60B7-914F-2651884D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5A4099"/>
                </a:solidFill>
              </a:rPr>
              <a:t>Use Case: Provider Schedules a Procedure from an EMR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895D-991F-626D-2283-87D4F4AC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201"/>
            <a:ext cx="4975122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Provider identifies the need for a radiology exam for her patient and uses her clinical information system to select a radiology facility and view available appointment slots.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After choosing a suitable time, she records the booking details and confirms the appointment within the system.</a:t>
            </a:r>
            <a:endParaRPr lang="en-US" sz="1600" dirty="0"/>
          </a:p>
          <a:p>
            <a:endParaRPr lang="en-US" sz="2000" dirty="0"/>
          </a:p>
        </p:txBody>
      </p:sp>
      <p:pic>
        <p:nvPicPr>
          <p:cNvPr id="8" name="Picture 7" descr="ihe-logo.png">
            <a:extLst>
              <a:ext uri="{FF2B5EF4-FFF2-40B4-BE49-F238E27FC236}">
                <a16:creationId xmlns:a16="http://schemas.microsoft.com/office/drawing/2014/main" id="{D7DEEF71-7D00-38DE-C6D0-94BDBD65E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5995058"/>
            <a:ext cx="2299752" cy="6273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30AC1CB-5032-975B-3307-646D97455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5277" y="1239839"/>
            <a:ext cx="6248400" cy="488632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A68B58E-BD5B-4912-181E-DCB88EECC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681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72"/>
    </mc:Choice>
    <mc:Fallback>
      <p:transition spd="slow" advTm="4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8E1D-39B4-60B7-914F-2651884D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5A4099"/>
                </a:solidFill>
              </a:rPr>
              <a:t>Use Case: Patient Schedules a Procedure from a Mobile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895D-991F-626D-2283-87D4F4AC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4365522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Patient feels unwell and uses a local patient portal to search for a healthcare provider based on criteria like location and opening hours.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After selecting a nearby practice, he chooses an available time slot, enters his booking details, and confirms the appointment through the portal.</a:t>
            </a:r>
          </a:p>
        </p:txBody>
      </p:sp>
      <p:pic>
        <p:nvPicPr>
          <p:cNvPr id="8" name="Picture 7" descr="ihe-logo.png">
            <a:extLst>
              <a:ext uri="{FF2B5EF4-FFF2-40B4-BE49-F238E27FC236}">
                <a16:creationId xmlns:a16="http://schemas.microsoft.com/office/drawing/2014/main" id="{D7DEEF71-7D00-38DE-C6D0-94BDBD65E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5995058"/>
            <a:ext cx="2299752" cy="62733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0DDCC4-9283-3764-2EDA-F8D2DC85E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1873" y="1417638"/>
            <a:ext cx="6937055" cy="470852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E05FBF8-D56E-0DD4-A1B1-8EEDA9013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1318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61"/>
    </mc:Choice>
    <mc:Fallback>
      <p:transition spd="slow" advTm="54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8E1D-39B4-60B7-914F-2651884D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5A4099"/>
                </a:solidFill>
              </a:rPr>
              <a:t>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895D-991F-626D-2283-87D4F4AC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Transactions: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Find Potential Appointments [ITI-115]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Hold Appointment [ITI-116]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Book Appointment [ITI-177]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Find Existing Appointments [ITI-118]</a:t>
            </a:r>
          </a:p>
          <a:p>
            <a:pPr lvl="2"/>
            <a:endParaRPr lang="en-US" sz="1800" dirty="0"/>
          </a:p>
          <a:p>
            <a:endParaRPr lang="en-US" sz="2400" dirty="0"/>
          </a:p>
        </p:txBody>
      </p:sp>
      <p:pic>
        <p:nvPicPr>
          <p:cNvPr id="8" name="Picture 7" descr="ihe-logo.png">
            <a:extLst>
              <a:ext uri="{FF2B5EF4-FFF2-40B4-BE49-F238E27FC236}">
                <a16:creationId xmlns:a16="http://schemas.microsoft.com/office/drawing/2014/main" id="{D7DEEF71-7D00-38DE-C6D0-94BDBD65E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5995058"/>
            <a:ext cx="2299752" cy="62733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599C648-1151-84DE-B17C-06A80BC8F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0" y="3971006"/>
            <a:ext cx="11043803" cy="205293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1A0C369-8527-B831-56F1-CC4179E58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78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01"/>
    </mc:Choice>
    <mc:Fallback>
      <p:transition spd="slow" advTm="120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8E1D-39B4-60B7-914F-2651884D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5A4099"/>
                </a:solidFill>
              </a:rPr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895D-991F-626D-2283-87D4F4AC5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130116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Interoperability: Standardized API enables integration across systems.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Efficiency: Simplifies scheduling processes for patients and providers.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Scalability: Supports mobile applications for remote or distributed healthcare services.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Patient Experience: Improves accessibility and convenience.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 descr="ihe-logo.png">
            <a:extLst>
              <a:ext uri="{FF2B5EF4-FFF2-40B4-BE49-F238E27FC236}">
                <a16:creationId xmlns:a16="http://schemas.microsoft.com/office/drawing/2014/main" id="{D7DEEF71-7D00-38DE-C6D0-94BDBD65E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8" y="5995058"/>
            <a:ext cx="2299752" cy="62733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E753611-8BB8-BC8D-D256-638FE84E6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3077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02"/>
    </mc:Choice>
    <mc:Fallback>
      <p:transition spd="slow" advTm="41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8C62-051B-D924-7477-16D2602B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IHE Scheduling Profile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15CA6-112F-6F2B-4096-852CBCE61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in Trial Implementation</a:t>
            </a:r>
          </a:p>
          <a:p>
            <a:r>
              <a:rPr lang="en-US" sz="2800" dirty="0">
                <a:hlinkClick r:id="rId5"/>
              </a:rPr>
              <a:t>https://profiles.ihe.net/ITI/Scheduling</a:t>
            </a:r>
            <a:r>
              <a:rPr lang="en-US" sz="2800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Feedback can be submitted at</a:t>
            </a:r>
          </a:p>
          <a:p>
            <a:r>
              <a:rPr lang="en-US" sz="2800" dirty="0">
                <a:hlinkClick r:id="rId6"/>
              </a:rPr>
              <a:t>https://www.ihe.net/ITI_Public_Comments/</a:t>
            </a:r>
            <a:r>
              <a:rPr lang="en-US" sz="2800" dirty="0"/>
              <a:t> </a:t>
            </a:r>
          </a:p>
          <a:p>
            <a:r>
              <a:rPr lang="en-US" sz="2800" dirty="0">
                <a:hlinkClick r:id="rId7"/>
              </a:rPr>
              <a:t>https://github.com/IHE/ITI.Scheduling/issues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D396A-FB9D-B009-C867-AF946E581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512" y="1421513"/>
            <a:ext cx="2546888" cy="25468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1B3AE5-FE07-270A-397F-98A1A731B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722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128"/>
    </mc:Choice>
    <mc:Fallback>
      <p:transition advTm="23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430</Words>
  <Application>Microsoft Office PowerPoint</Application>
  <PresentationFormat>Widescreen</PresentationFormat>
  <Paragraphs>47</Paragraphs>
  <Slides>8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Office Theme</vt:lpstr>
      <vt:lpstr>Scheduling v1.0.0 Trial Implementation https://profiles.ihe.net/ITI/Scheduling/</vt:lpstr>
      <vt:lpstr>What is the Scheduling Profile?</vt:lpstr>
      <vt:lpstr>Actors</vt:lpstr>
      <vt:lpstr>Use Case: Provider Schedules a Procedure from an EMR Client</vt:lpstr>
      <vt:lpstr>Use Case: Patient Schedules a Procedure from a Mobile Device</vt:lpstr>
      <vt:lpstr>Transactions</vt:lpstr>
      <vt:lpstr>Benefits</vt:lpstr>
      <vt:lpstr>IHE Scheduling Profile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keywords/>
  <cp:lastModifiedBy>Nichols, Steven</cp:lastModifiedBy>
  <cp:revision>23</cp:revision>
  <cp:lastPrinted>2013-02-21T14:05:33Z</cp:lastPrinted>
  <dcterms:created xsi:type="dcterms:W3CDTF">2011-05-17T16:43:13Z</dcterms:created>
  <dcterms:modified xsi:type="dcterms:W3CDTF">2024-12-20T21:40:44Z</dcterms:modified>
</cp:coreProperties>
</file>